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0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A2329-5F6E-C141-B7E7-16CBF9B022D3}" type="datetimeFigureOut">
              <a:rPr lang="en-US" smtClean="0"/>
              <a:t>2/16/12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21B452-C8A7-7046-93DE-56B5BE0C2801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A2329-5F6E-C141-B7E7-16CBF9B022D3}" type="datetimeFigureOut">
              <a:rPr lang="en-US" smtClean="0"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B452-C8A7-7046-93DE-56B5BE0C28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A2329-5F6E-C141-B7E7-16CBF9B022D3}" type="datetimeFigureOut">
              <a:rPr lang="en-US" smtClean="0"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B452-C8A7-7046-93DE-56B5BE0C28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99A2329-5F6E-C141-B7E7-16CBF9B022D3}" type="datetimeFigureOut">
              <a:rPr lang="en-US" smtClean="0"/>
              <a:t>2/16/12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A21B452-C8A7-7046-93DE-56B5BE0C2801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A2329-5F6E-C141-B7E7-16CBF9B022D3}" type="datetimeFigureOut">
              <a:rPr lang="en-US" smtClean="0"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B452-C8A7-7046-93DE-56B5BE0C280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A2329-5F6E-C141-B7E7-16CBF9B022D3}" type="datetimeFigureOut">
              <a:rPr lang="en-US" smtClean="0"/>
              <a:t>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B452-C8A7-7046-93DE-56B5BE0C280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B452-C8A7-7046-93DE-56B5BE0C280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A2329-5F6E-C141-B7E7-16CBF9B022D3}" type="datetimeFigureOut">
              <a:rPr lang="en-US" smtClean="0"/>
              <a:t>2/16/12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A2329-5F6E-C141-B7E7-16CBF9B022D3}" type="datetimeFigureOut">
              <a:rPr lang="en-US" smtClean="0"/>
              <a:t>2/16/12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B452-C8A7-7046-93DE-56B5BE0C280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A2329-5F6E-C141-B7E7-16CBF9B022D3}" type="datetimeFigureOut">
              <a:rPr lang="en-US" smtClean="0"/>
              <a:t>2/16/12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B452-C8A7-7046-93DE-56B5BE0C28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99A2329-5F6E-C141-B7E7-16CBF9B022D3}" type="datetimeFigureOut">
              <a:rPr lang="en-US" smtClean="0"/>
              <a:t>2/16/12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A21B452-C8A7-7046-93DE-56B5BE0C280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A2329-5F6E-C141-B7E7-16CBF9B022D3}" type="datetimeFigureOut">
              <a:rPr lang="en-US" smtClean="0"/>
              <a:t>2/16/12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21B452-C8A7-7046-93DE-56B5BE0C280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99A2329-5F6E-C141-B7E7-16CBF9B022D3}" type="datetimeFigureOut">
              <a:rPr lang="en-US" smtClean="0"/>
              <a:t>2/16/12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A21B452-C8A7-7046-93DE-56B5BE0C280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gitalvaults.org/%23/detail/2352/?record=2352" TargetMode="External"/><Relationship Id="rId4" Type="http://schemas.openxmlformats.org/officeDocument/2006/relationships/hyperlink" Target="http://www.digitalvaults.org/%23/detail/892/?record=892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digitalvaults.org/%23/detail/1532/?record=1532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te_London_Terr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460" y="-23721"/>
            <a:ext cx="4352687" cy="6881720"/>
          </a:xfrm>
          <a:prstGeom prst="rect">
            <a:avLst/>
          </a:prstGeom>
        </p:spPr>
      </p:pic>
      <p:pic>
        <p:nvPicPr>
          <p:cNvPr id="5" name="Picture 4" descr="Screen shot 2012-02-16 at 11.52.0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1147" y="0"/>
            <a:ext cx="3033786" cy="69063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2-02-16 at 11.45.04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462" r="-19462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All soldiers had to report to their commanders.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Duffy, Michael. "Life in The Trenches." </a:t>
            </a:r>
            <a:r>
              <a:rPr lang="en-US" i="1" dirty="0" smtClean="0"/>
              <a:t>A Multimedia History of World War One</a:t>
            </a:r>
            <a:r>
              <a:rPr lang="en-US" dirty="0" smtClean="0"/>
              <a:t>. 22 Aug. 2009. Web. 16 Feb. 2012. &lt;http://</a:t>
            </a:r>
            <a:r>
              <a:rPr lang="en-US" dirty="0" err="1" smtClean="0"/>
              <a:t>www.firstworldwar.com/features/trenchlife.htm</a:t>
            </a:r>
            <a:r>
              <a:rPr lang="en-US" dirty="0" smtClean="0"/>
              <a:t>&gt;.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"World War 1 A Day in the Trenches Ww1." </a:t>
            </a:r>
            <a:r>
              <a:rPr lang="en-US" i="1" dirty="0" err="1" smtClean="0"/>
              <a:t>Jimmythejock</a:t>
            </a:r>
            <a:r>
              <a:rPr lang="en-US" i="1" dirty="0" smtClean="0"/>
              <a:t> on </a:t>
            </a:r>
            <a:r>
              <a:rPr lang="en-US" i="1" dirty="0" err="1" smtClean="0"/>
              <a:t>HubPages</a:t>
            </a:r>
            <a:r>
              <a:rPr lang="en-US" dirty="0" smtClean="0"/>
              <a:t>. Web. 17 Feb. 2012. &lt;http://jimmythejock.hubpages.com/hub/World_war_1_A_Day_in_the_Trenches&gt;.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Photos: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"American Troops Resting." </a:t>
            </a:r>
            <a:r>
              <a:rPr lang="en-US" i="1" dirty="0" smtClean="0"/>
              <a:t>The World War I Document Archive</a:t>
            </a:r>
            <a:r>
              <a:rPr lang="en-US" dirty="0" smtClean="0"/>
              <a:t>. Web. 16 Feb. 2012. &lt;http://</a:t>
            </a:r>
            <a:r>
              <a:rPr lang="en-US" dirty="0" err="1" smtClean="0"/>
              <a:t>www.gwpda.org/photos/coppermine/displayimage.php?album</a:t>
            </a:r>
            <a:r>
              <a:rPr lang="en-US" dirty="0" smtClean="0"/>
              <a:t>=13&gt;.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"Photos of The Great War." </a:t>
            </a:r>
            <a:r>
              <a:rPr lang="en-US" i="1" dirty="0" smtClean="0"/>
              <a:t>The World War I Document Archive</a:t>
            </a:r>
            <a:r>
              <a:rPr lang="en-US" dirty="0" smtClean="0"/>
              <a:t>. 15 Jan. 2009. Web. 16 Feb. 2012. &lt;http://</a:t>
            </a:r>
            <a:r>
              <a:rPr lang="en-US" dirty="0" err="1" smtClean="0"/>
              <a:t>www.gwpda.org/photos/coppermine/displayimage.php?album</a:t>
            </a:r>
            <a:r>
              <a:rPr lang="en-US" dirty="0" smtClean="0"/>
              <a:t>=6&gt;.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"Photos of The Great War - Death and Destruction." </a:t>
            </a:r>
            <a:r>
              <a:rPr lang="en-US" i="1" dirty="0" smtClean="0"/>
              <a:t>The World War I Document Archive</a:t>
            </a:r>
            <a:r>
              <a:rPr lang="en-US" dirty="0" smtClean="0"/>
              <a:t>. Web. 16 Feb. 2012. &lt;http://</a:t>
            </a:r>
            <a:r>
              <a:rPr lang="en-US" dirty="0" err="1" smtClean="0"/>
              <a:t>www.gwpda.org/photos/coppermine/thumbnails.php?album</a:t>
            </a:r>
            <a:r>
              <a:rPr lang="en-US" dirty="0" smtClean="0"/>
              <a:t>=6&gt;.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"Google Images." </a:t>
            </a:r>
            <a:r>
              <a:rPr lang="en-US" i="1" dirty="0" smtClean="0"/>
              <a:t>Google</a:t>
            </a:r>
            <a:r>
              <a:rPr lang="en-US" dirty="0" smtClean="0"/>
              <a:t>. Web. 16 Feb. 2012. &lt;http://</a:t>
            </a:r>
            <a:r>
              <a:rPr lang="en-US" dirty="0" err="1" smtClean="0"/>
              <a:t>www.google.com/imgres?um</a:t>
            </a:r>
            <a:r>
              <a:rPr lang="en-US" dirty="0" smtClean="0"/>
              <a:t>=1&gt;.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i="1" dirty="0" smtClean="0"/>
              <a:t>National Archives Experience</a:t>
            </a:r>
            <a:r>
              <a:rPr lang="en-US" dirty="0" smtClean="0"/>
              <a:t>. Web. 17 Feb. 2012. &lt;http://</a:t>
            </a:r>
            <a:r>
              <a:rPr lang="en-US" dirty="0" err="1" smtClean="0"/>
              <a:t>www.digitalvaults.org</a:t>
            </a:r>
            <a:r>
              <a:rPr lang="en-US" dirty="0" smtClean="0"/>
              <a:t>/&gt;.</a:t>
            </a:r>
          </a:p>
          <a:p>
            <a:r>
              <a:rPr lang="en-US" u="sng" dirty="0" smtClean="0">
                <a:hlinkClick r:id="rId2"/>
              </a:rPr>
              <a:t>http://www.digitalvaults.org/#/detail/1532/?record=1532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i="1" dirty="0" smtClean="0"/>
              <a:t>World War One Photos. First World War Photographs, Obituaries &amp; Service </a:t>
            </a:r>
            <a:r>
              <a:rPr lang="en-US" i="1" dirty="0" err="1" smtClean="0"/>
              <a:t>Records.</a:t>
            </a:r>
            <a:r>
              <a:rPr lang="en-US" dirty="0" err="1" smtClean="0"/>
              <a:t>Web</a:t>
            </a:r>
            <a:r>
              <a:rPr lang="en-US" dirty="0" smtClean="0"/>
              <a:t>. 15 Feb. 2012. &lt;http://www.ww1photos.com/&gt;.</a:t>
            </a:r>
          </a:p>
          <a:p>
            <a:r>
              <a:rPr lang="en-US" dirty="0" smtClean="0"/>
              <a:t> </a:t>
            </a:r>
          </a:p>
          <a:p>
            <a:r>
              <a:rPr lang="en-US" i="1" dirty="0" smtClean="0"/>
              <a:t>National Archives Experience</a:t>
            </a:r>
            <a:r>
              <a:rPr lang="en-US" dirty="0" smtClean="0"/>
              <a:t>. Web. 17 Feb. 2012. &lt;http://</a:t>
            </a:r>
            <a:r>
              <a:rPr lang="en-US" dirty="0" err="1" smtClean="0"/>
              <a:t>www.digitalvaults.org</a:t>
            </a:r>
            <a:r>
              <a:rPr lang="en-US" dirty="0" smtClean="0"/>
              <a:t>/&gt;.</a:t>
            </a:r>
          </a:p>
          <a:p>
            <a:r>
              <a:rPr lang="en-US" u="sng" dirty="0" smtClean="0">
                <a:hlinkClick r:id="rId3"/>
              </a:rPr>
              <a:t>http://www.digitalvaults.org/#/detail/2352/?record=2352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"A Bandage and A Smile." </a:t>
            </a:r>
            <a:r>
              <a:rPr lang="en-US" i="1" dirty="0" smtClean="0"/>
              <a:t>National Archives Experience</a:t>
            </a:r>
            <a:r>
              <a:rPr lang="en-US" dirty="0" smtClean="0"/>
              <a:t>. Web. 17 Feb. 2012. &lt;http://</a:t>
            </a:r>
            <a:r>
              <a:rPr lang="en-US" dirty="0" err="1" smtClean="0"/>
              <a:t>www.digitalvaults.org</a:t>
            </a:r>
            <a:r>
              <a:rPr lang="en-US" dirty="0" smtClean="0"/>
              <a:t>/&gt;.</a:t>
            </a:r>
          </a:p>
          <a:p>
            <a:r>
              <a:rPr lang="en-US" u="sng" dirty="0" smtClean="0">
                <a:hlinkClick r:id="rId4"/>
              </a:rPr>
              <a:t>http://www.digitalvaults.org/#/detail/892/?record=892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"Photos from The Great War." </a:t>
            </a:r>
            <a:r>
              <a:rPr lang="en-US" i="1" dirty="0" smtClean="0"/>
              <a:t>The World War I Document Archive</a:t>
            </a:r>
            <a:r>
              <a:rPr lang="en-US" dirty="0" smtClean="0"/>
              <a:t>. Web. 17 Feb. 2012. &lt;http://</a:t>
            </a:r>
            <a:r>
              <a:rPr lang="en-US" dirty="0" err="1" smtClean="0"/>
              <a:t>www.gwpda.org/photos/coppermine/displayimage.php?album</a:t>
            </a:r>
            <a:r>
              <a:rPr lang="en-US" dirty="0" smtClean="0"/>
              <a:t>=13&gt;.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"</a:t>
            </a:r>
            <a:r>
              <a:rPr lang="en-US" dirty="0" err="1" smtClean="0"/>
              <a:t>Brigaider</a:t>
            </a:r>
            <a:r>
              <a:rPr lang="en-US" dirty="0" smtClean="0"/>
              <a:t> General Douglas MacArthur in 1918." </a:t>
            </a:r>
            <a:r>
              <a:rPr lang="en-US" i="1" dirty="0" smtClean="0"/>
              <a:t>National Archives Experience</a:t>
            </a:r>
            <a:r>
              <a:rPr lang="en-US" dirty="0" smtClean="0"/>
              <a:t>. Web. 17 Feb. 2012. &lt;http://</a:t>
            </a:r>
            <a:r>
              <a:rPr lang="en-US" dirty="0" err="1" smtClean="0"/>
              <a:t>www.digitalvaults.org</a:t>
            </a:r>
            <a:r>
              <a:rPr lang="en-US" dirty="0" smtClean="0"/>
              <a:t>/&gt;.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Continued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569" y="414421"/>
            <a:ext cx="8229600" cy="4525963"/>
          </a:xfrm>
        </p:spPr>
        <p:txBody>
          <a:bodyPr/>
          <a:lstStyle/>
          <a:p>
            <a:r>
              <a:rPr lang="en-US" dirty="0" smtClean="0"/>
              <a:t>The life of an average WWI Soldier..</a:t>
            </a:r>
          </a:p>
          <a:p>
            <a:endParaRPr lang="en-US" dirty="0"/>
          </a:p>
        </p:txBody>
      </p:sp>
      <p:pic>
        <p:nvPicPr>
          <p:cNvPr id="4" name="Picture 3" descr="88867_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742" y="2047486"/>
            <a:ext cx="3537732" cy="481051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 the trenches, death was a constant problem soldiers faced everyday.. A lot of deaths didn't even have to deal with warfare, but disease.</a:t>
            </a:r>
            <a:r>
              <a:rPr lang="en-US" b="1" dirty="0" smtClean="0"/>
              <a:t>. Many of the deaths were random due to the enemy.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;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709" y="1127343"/>
            <a:ext cx="9184709" cy="443162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It was extremely cold at times in the trenches, so many soldiers slept on dead bodies to keep warm.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88832_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0736" y="3213820"/>
            <a:ext cx="5053263" cy="36441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618"/>
            <a:ext cx="8229600" cy="4525963"/>
          </a:xfrm>
        </p:spPr>
        <p:txBody>
          <a:bodyPr/>
          <a:lstStyle/>
          <a:p>
            <a:r>
              <a:rPr lang="en-US" b="1" dirty="0"/>
              <a:t>The rest of the day was spent either doing 'chores', sleeping, or writing to loved ones. </a:t>
            </a:r>
            <a:endParaRPr lang="en-US" dirty="0"/>
          </a:p>
        </p:txBody>
      </p:sp>
      <p:pic>
        <p:nvPicPr>
          <p:cNvPr id="4" name="Picture 3" descr=";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16838"/>
            <a:ext cx="4418925" cy="2817065"/>
          </a:xfrm>
          <a:prstGeom prst="rect">
            <a:avLst/>
          </a:prstGeom>
        </p:spPr>
      </p:pic>
      <p:pic>
        <p:nvPicPr>
          <p:cNvPr id="5" name="Picture 4" descr=";-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8924" y="3621324"/>
            <a:ext cx="4725075" cy="323667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4540" y="207327"/>
            <a:ext cx="8229600" cy="4525963"/>
          </a:xfrm>
        </p:spPr>
        <p:txBody>
          <a:bodyPr/>
          <a:lstStyle/>
          <a:p>
            <a:r>
              <a:rPr lang="en-US" dirty="0" smtClean="0"/>
              <a:t>Many of the soldiers even helped the doctors by carrying in the wounded and deceased. </a:t>
            </a:r>
            <a:endParaRPr lang="en-US" dirty="0"/>
          </a:p>
        </p:txBody>
      </p:sp>
      <p:pic>
        <p:nvPicPr>
          <p:cNvPr id="4" name="Picture 3" descr="Screen shot 2012-02-16 at 11.20.2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139" y="1706659"/>
            <a:ext cx="6089631" cy="489194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Although many did not mind being in the trenches, some were suicidal. They hated being there so they would go out into no-man’s land.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2-02-16 at 11.46.45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68000" r="-68000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30</TotalTime>
  <Words>621</Words>
  <Application>Microsoft Macintosh PowerPoint</Application>
  <PresentationFormat>On-screen Show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Paper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All soldiers had to report to their commanders.</vt:lpstr>
      <vt:lpstr>Works Cited</vt:lpstr>
      <vt:lpstr>Works Cited Continued 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1401046</dc:creator>
  <cp:lastModifiedBy>1401046</cp:lastModifiedBy>
  <cp:revision>1</cp:revision>
  <dcterms:created xsi:type="dcterms:W3CDTF">2012-02-17T05:26:48Z</dcterms:created>
  <dcterms:modified xsi:type="dcterms:W3CDTF">2012-02-17T05:56:53Z</dcterms:modified>
</cp:coreProperties>
</file>